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77"/>
  </p:normalViewPr>
  <p:slideViewPr>
    <p:cSldViewPr snapToGrid="0" snapToObjects="1">
      <p:cViewPr varScale="1">
        <p:scale>
          <a:sx n="72" d="100"/>
          <a:sy n="72" d="100"/>
        </p:scale>
        <p:origin x="7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12249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4846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102576" y="321405"/>
            <a:ext cx="8915400" cy="9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cap="small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Watershed Learning Network</a:t>
            </a:r>
            <a:r>
              <a:rPr lang="en" sz="4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4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4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Certificate of Completion</a:t>
            </a:r>
            <a:endParaRPr sz="4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1301400" y="1676973"/>
            <a:ext cx="5410200" cy="3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342900" lvl="0" indent="-3429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Presented by </a:t>
            </a:r>
            <a:r>
              <a:rPr lang="en" sz="1600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</a:t>
            </a:r>
            <a:r>
              <a:rPr lang="en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to: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647700" y="2182825"/>
            <a:ext cx="78486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ambria"/>
                <a:ea typeface="Cambria"/>
                <a:cs typeface="Cambria"/>
                <a:sym typeface="Cambria"/>
              </a:rPr>
              <a:t>PARTICIPANT</a:t>
            </a:r>
            <a:r>
              <a:rPr lang="en" sz="48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NAME</a:t>
            </a:r>
            <a:endParaRPr sz="48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647700" y="3271780"/>
            <a:ext cx="7391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" sz="160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 </a:t>
            </a:r>
            <a:r>
              <a:rPr lang="en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Month Year</a:t>
            </a:r>
            <a:endParaRPr sz="1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647700" y="4511152"/>
            <a:ext cx="7391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Presenter Name and Title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On-screen Show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Lato</vt:lpstr>
      <vt:lpstr>Raleway</vt:lpstr>
      <vt:lpstr>Streamline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Krista A Capps</dc:creator>
  <cp:lastModifiedBy>Krista A Capps</cp:lastModifiedBy>
  <cp:revision>3</cp:revision>
  <dcterms:modified xsi:type="dcterms:W3CDTF">2018-07-03T16:49:23Z</dcterms:modified>
</cp:coreProperties>
</file>